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Helvetica Neue" panose="02000503000000020004" pitchFamily="2" charset="0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>
        <p:scale>
          <a:sx n="183" d="100"/>
          <a:sy n="183" d="100"/>
        </p:scale>
        <p:origin x="14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3d7ad11f0f2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3d7ad11f0f2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d7ad11f0f2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d7ad11f0f2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d7ad11f0f2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d7ad11f0f2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d7ad11f0f2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d7ad11f0f2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800" y="449475"/>
            <a:ext cx="2921600" cy="2921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3598325" y="334150"/>
            <a:ext cx="5355600" cy="366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Primary Text: </a:t>
            </a:r>
            <a:endParaRPr sz="1000" b="1" dirty="0">
              <a:solidFill>
                <a:schemeClr val="dk1"/>
              </a:solidFill>
            </a:endParaRPr>
          </a:p>
          <a:p>
            <a:pPr lvl="0">
              <a:lnSpc>
                <a:spcPct val="140000"/>
              </a:lnSpc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Earns points while you spend on growing the business with the American Express® Platinum Corporate Card.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Enjoy additional benefits designed to keep your business moving forward: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Access to 30+ Centurion® Lounges and 1,550 partner lounges worldwide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Your choice of Welcome Gift worth up to ₹35,000*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An additional* line of credit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Up to 51 days* of interest-free credit period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5X Rewards points on 200+ e-vouchers like MakeMyTrip, Flipkart, Myntra and more via </a:t>
            </a:r>
            <a:r>
              <a:rPr lang="en" sz="1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ShopWise</a:t>
            </a: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2X Rewards points on Air India app and website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for the American Express® Platinum Corporate Card today.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Headline: </a:t>
            </a: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Membership Rewards® Program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000" b="1" dirty="0">
                <a:solidFill>
                  <a:schemeClr val="dk1"/>
                </a:solidFill>
              </a:rPr>
              <a:t>Description:</a:t>
            </a:r>
            <a:r>
              <a:rPr lang="en" sz="1000" dirty="0">
                <a:solidFill>
                  <a:schemeClr val="dk1"/>
                </a:solidFill>
              </a:rPr>
              <a:t> Business needs more</a:t>
            </a: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3598325" y="334150"/>
            <a:ext cx="5355600" cy="366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Primary Text: </a:t>
            </a:r>
            <a:endParaRPr sz="1000" b="1" dirty="0">
              <a:solidFill>
                <a:schemeClr val="dk1"/>
              </a:solidFill>
            </a:endParaRPr>
          </a:p>
          <a:p>
            <a:pPr lvl="0">
              <a:lnSpc>
                <a:spcPct val="140000"/>
              </a:lnSpc>
            </a:pPr>
            <a:r>
              <a:rPr lang="en-IN" sz="1000" dirty="0"/>
              <a:t>Start your Platinum Corporate Card journey with a welcome gift.</a:t>
            </a:r>
          </a:p>
          <a:p>
            <a:pPr lvl="0">
              <a:lnSpc>
                <a:spcPct val="140000"/>
              </a:lnSpc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Enjoy additional benefits designed to keep your business moving forward: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Access to 30+ Centurion® Lounges and 1,550 partner lounges worldwide.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An additional* line of credit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Up to 51 days* of interest-free credit period</a:t>
            </a:r>
          </a:p>
          <a:p>
            <a:pPr>
              <a:lnSpc>
                <a:spcPct val="140000"/>
              </a:lnSpc>
            </a:pPr>
            <a:r>
              <a:rPr lang="en-I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Earn Membership Rewards® points on business spends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5X Rewards points on 200+ e-vouchers like MakeMyTrip, Flipkart, Myntra and more via </a:t>
            </a:r>
            <a:r>
              <a:rPr lang="en" sz="1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ShopWise</a:t>
            </a: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2X Rewards points on Air India app and website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for the American Express® Platinum Corporate Card today.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Headline:</a:t>
            </a: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Welcome Gift worth up to ₹35,000*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Description:</a:t>
            </a: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Business needs more</a:t>
            </a: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293527" cy="32935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925" y="282375"/>
            <a:ext cx="2757827" cy="2757827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5"/>
          <p:cNvSpPr txBox="1"/>
          <p:nvPr/>
        </p:nvSpPr>
        <p:spPr>
          <a:xfrm>
            <a:off x="3598325" y="334150"/>
            <a:ext cx="5355600" cy="38779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Primary Text:</a:t>
            </a: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Invest in growth opportunities with payment flexibility of the American Express® Platinum Corporate Card.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Enjoy additional benefits designed to keep your business moving forward: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Access to 30+ Centurion® Lounges and 1,550 partner lounges worldwide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Your choice of Welcome Gift worth up to ₹35,000*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An additional* line of credit</a:t>
            </a:r>
          </a:p>
          <a:p>
            <a:pPr>
              <a:lnSpc>
                <a:spcPct val="140000"/>
              </a:lnSpc>
            </a:pPr>
            <a:r>
              <a:rPr lang="en-I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Membership Rewards® points on all eligible spends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5X Rewards points on 200+ e-vouchers like MakeMyTrip, Flipkart, Myntra and more via </a:t>
            </a:r>
            <a:r>
              <a:rPr lang="en" sz="10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ShopWise</a:t>
            </a: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2X Rewards points on Air India app and website.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for the American Express® Platinum Corporate Card today.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Headline:</a:t>
            </a: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51 days* of interest-free credit period</a:t>
            </a:r>
            <a:endParaRPr sz="1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0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Description: </a:t>
            </a:r>
            <a:r>
              <a:rPr lang="en" sz="10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Business needs more</a:t>
            </a:r>
            <a:endParaRPr sz="10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225" y="238175"/>
            <a:ext cx="2872202" cy="2872202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6"/>
          <p:cNvSpPr txBox="1"/>
          <p:nvPr/>
        </p:nvSpPr>
        <p:spPr>
          <a:xfrm>
            <a:off x="3598325" y="334150"/>
            <a:ext cx="5355600" cy="3893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Primary Text: </a:t>
            </a:r>
            <a:endParaRPr sz="1100" b="1" dirty="0">
              <a:solidFill>
                <a:schemeClr val="dk1"/>
              </a:solidFill>
            </a:endParaRPr>
          </a:p>
          <a:p>
            <a:r>
              <a:rPr lang="en-IN" sz="1100" b="1" dirty="0"/>
              <a:t>Give your business the flexibility to spend when it matters most with the American Express® Platinum Corporate Card</a:t>
            </a:r>
            <a:endParaRPr lang="en-IN" sz="1100" dirty="0"/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1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Enjoy additional benefits designed to keep your business moving forward:</a:t>
            </a:r>
            <a:endParaRPr sz="1100" dirty="0">
              <a:solidFill>
                <a:schemeClr val="dk1"/>
              </a:solidFill>
            </a:endParaRPr>
          </a:p>
          <a:p>
            <a:pPr>
              <a:lnSpc>
                <a:spcPct val="140000"/>
              </a:lnSpc>
              <a:buClr>
                <a:schemeClr val="dk1"/>
              </a:buClr>
            </a:pPr>
            <a:r>
              <a:rPr lang="en-I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Up to 51 days* of interest-free credit period</a:t>
            </a:r>
            <a:endParaRPr sz="11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Access to 30+ Centurion® Lounges and 1,550 partner lounges worldwide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Your choice of Welcome Gift worth up to ₹35,000*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Earn Membership Rewards® points on business spends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5X Rewards points on 200+ e-vouchers like MakeMyTrip, Flipkart, Myntra and more via </a:t>
            </a:r>
            <a:r>
              <a:rPr lang="en" sz="11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ShopWise</a:t>
            </a:r>
            <a:endParaRPr sz="11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2X Rewards points on Air India app and website.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1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for the American Express® Platinum Corporate Card today.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1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Headline: </a:t>
            </a: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Additional* line of credit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100" b="1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Description:</a:t>
            </a:r>
            <a:r>
              <a:rPr lang="en" sz="11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Business needs more</a:t>
            </a:r>
            <a:endParaRPr sz="1100" dirty="0"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800" y="440225"/>
            <a:ext cx="2969175" cy="29691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7"/>
          <p:cNvSpPr txBox="1"/>
          <p:nvPr/>
        </p:nvSpPr>
        <p:spPr>
          <a:xfrm>
            <a:off x="3598325" y="334150"/>
            <a:ext cx="5355600" cy="3662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Primary Text: </a:t>
            </a:r>
            <a:endParaRPr sz="1000" b="1" dirty="0"/>
          </a:p>
          <a:p>
            <a:pPr lvl="0">
              <a:lnSpc>
                <a:spcPct val="140020"/>
              </a:lnSpc>
            </a:pPr>
            <a:r>
              <a:rPr lang="en-IN" sz="1000" dirty="0"/>
              <a:t>Relax, recharge, and stay productive with </a:t>
            </a:r>
            <a:r>
              <a:rPr lang="en-IN" sz="1000" b="1" dirty="0"/>
              <a:t>American Express® Platinum Corporate Card</a:t>
            </a:r>
          </a:p>
          <a:p>
            <a:pPr lvl="0">
              <a:lnSpc>
                <a:spcPct val="140020"/>
              </a:lnSpc>
            </a:pPr>
            <a:endParaRPr sz="100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Enjoy additional benefits designed to keep your business moving forward:</a:t>
            </a:r>
            <a:endParaRPr sz="1000" dirty="0"/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Access to 30+ Centurion® Lounges and 1,550 partner lounges worldwide.</a:t>
            </a:r>
            <a:endParaRPr sz="1000" dirty="0"/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Your choice of Welcome Gift worth up to ₹35,000*</a:t>
            </a:r>
          </a:p>
          <a:p>
            <a:pPr lvl="0">
              <a:lnSpc>
                <a:spcPct val="140020"/>
              </a:lnSpc>
            </a:pPr>
            <a:r>
              <a:rPr lang="en-IN" sz="1000" dirty="0">
                <a:latin typeface="Helvetica Neue"/>
                <a:ea typeface="Helvetica Neue"/>
                <a:cs typeface="Helvetica Neue"/>
                <a:sym typeface="Helvetica Neue"/>
              </a:rPr>
              <a:t>✔️ An additional* line of </a:t>
            </a:r>
            <a:r>
              <a:rPr lang="en-IN" sz="1000">
                <a:latin typeface="Helvetica Neue"/>
                <a:ea typeface="Helvetica Neue"/>
                <a:cs typeface="Helvetica Neue"/>
                <a:sym typeface="Helvetica Neue"/>
              </a:rPr>
              <a:t>credit</a:t>
            </a:r>
            <a:r>
              <a:rPr lang="en-IN" sz="1000">
                <a:ea typeface="Helvetica Neue"/>
              </a:rPr>
              <a:t> and </a:t>
            </a:r>
            <a:r>
              <a:rPr lang="en-IN" sz="1000">
                <a:latin typeface="Helvetica Neue"/>
                <a:ea typeface="Helvetica Neue"/>
                <a:cs typeface="Helvetica Neue"/>
                <a:sym typeface="Helvetica Neue"/>
              </a:rPr>
              <a:t>up </a:t>
            </a:r>
            <a:r>
              <a:rPr lang="en-IN" sz="1000" dirty="0">
                <a:latin typeface="Helvetica Neue"/>
                <a:ea typeface="Helvetica Neue"/>
                <a:cs typeface="Helvetica Neue"/>
                <a:sym typeface="Helvetica Neue"/>
              </a:rPr>
              <a:t>to 51 days* of interest-free </a:t>
            </a:r>
            <a:r>
              <a:rPr lang="en-IN" sz="1000">
                <a:latin typeface="Helvetica Neue"/>
                <a:ea typeface="Helvetica Neue"/>
                <a:cs typeface="Helvetica Neue"/>
                <a:sym typeface="Helvetica Neue"/>
              </a:rPr>
              <a:t>credit period</a:t>
            </a:r>
            <a:endParaRPr sz="1000" dirty="0"/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Earn Membership Rewards® points on business spends</a:t>
            </a:r>
            <a:endParaRPr sz="1000" dirty="0"/>
          </a:p>
          <a:p>
            <a:pPr marL="0" marR="0" lvl="0" indent="0" algn="l" rtl="0">
              <a:lnSpc>
                <a:spcPct val="139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5X Rewards points on 200+ e-vouchers like MakeMyTrip, Flipkart, Myntra and more via </a:t>
            </a:r>
            <a:r>
              <a:rPr lang="en" sz="1000" dirty="0" err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ShopWise</a:t>
            </a:r>
            <a:endParaRPr sz="100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39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✔️ 2X Rewards points on Air India app and website.</a:t>
            </a:r>
            <a:endParaRPr sz="100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Apply for the American Express® Platinum Corporate Card today.</a:t>
            </a:r>
            <a:endParaRPr sz="1000" dirty="0"/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Headline:</a:t>
            </a: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30+ Centurion® Lounges</a:t>
            </a:r>
            <a:endParaRPr sz="1000" dirty="0"/>
          </a:p>
          <a:p>
            <a:pPr marL="0" marR="0" lvl="0" indent="0" algn="l" rtl="0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Description:</a:t>
            </a:r>
            <a:r>
              <a:rPr lang="en" sz="1000" dirty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Business needs more</a:t>
            </a:r>
            <a:endParaRPr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Microsoft Macintosh PowerPoint</Application>
  <PresentationFormat>On-screen Show (16:9)</PresentationFormat>
  <Paragraphs>78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Helvetica Neue</vt:lpstr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Garima Beri</cp:lastModifiedBy>
  <cp:revision>1</cp:revision>
  <dcterms:modified xsi:type="dcterms:W3CDTF">2026-03-19T16:35:04Z</dcterms:modified>
</cp:coreProperties>
</file>